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9" r:id="rId3"/>
    <p:sldId id="258" r:id="rId4"/>
    <p:sldId id="257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719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772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291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75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02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51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891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758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24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56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20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5E72C73-2D91-4E12-BA25-F0AA0C03599B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9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9/12/2023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94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AuOlbqiADTw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Schuylkill United Way 2024 Campaign Video">
            <a:hlinkClick r:id="" action="ppaction://media"/>
            <a:extLst>
              <a:ext uri="{FF2B5EF4-FFF2-40B4-BE49-F238E27FC236}">
                <a16:creationId xmlns:a16="http://schemas.microsoft.com/office/drawing/2014/main" id="{08A1A57A-C9D2-4648-8943-B639A1E9E4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868" y="0"/>
            <a:ext cx="12124267" cy="685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8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2E6D67-75AF-4605-8474-E766D3C3E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021" y="83605"/>
            <a:ext cx="8339958" cy="644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12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80D0-555C-44F5-8217-489AD9EF6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</a:t>
            </a:r>
            <a:r>
              <a:rPr lang="en-US" dirty="0"/>
              <a:t>elping </a:t>
            </a:r>
            <a:r>
              <a:rPr lang="en-US" b="1" dirty="0"/>
              <a:t>O</a:t>
            </a:r>
            <a:r>
              <a:rPr lang="en-US" dirty="0"/>
              <a:t>ther </a:t>
            </a:r>
            <a:r>
              <a:rPr lang="en-US" b="1" dirty="0"/>
              <a:t>P</a:t>
            </a:r>
            <a:r>
              <a:rPr lang="en-US" dirty="0"/>
              <a:t>eople </a:t>
            </a:r>
            <a:r>
              <a:rPr lang="en-US" b="1" dirty="0"/>
              <a:t>E</a:t>
            </a:r>
            <a:r>
              <a:rPr lang="en-US" dirty="0"/>
              <a:t>veryday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7A3BC-BF2A-4A55-BBC5-7F8B810C7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99% of donations stay in Schuylkill County</a:t>
            </a:r>
          </a:p>
          <a:p>
            <a:r>
              <a:rPr lang="en-US" sz="3200" b="1" dirty="0"/>
              <a:t>30 member, volunteer Board of Directors</a:t>
            </a:r>
          </a:p>
          <a:p>
            <a:r>
              <a:rPr lang="en-US" sz="3200" b="1" dirty="0"/>
              <a:t>All campaign prizes are donated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93B26-606B-4140-A6A0-F64CEE45B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360" y="4760497"/>
            <a:ext cx="1918316" cy="1062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3068C0-CF6A-4354-9E20-E6234977C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074" y="4743429"/>
            <a:ext cx="1539631" cy="1079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328BE4-17CB-4C29-8C15-8760C6F48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705" y="626236"/>
            <a:ext cx="1981394" cy="113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7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554C18F-F3C9-40D9-979D-369C91EC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89633" y="3207037"/>
            <a:ext cx="4077047" cy="3057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E97C0A-F0AB-4A38-BCE5-2B2C6949A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0265" y="3332324"/>
            <a:ext cx="4089562" cy="2794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3FC29C-E17D-4003-8C5A-BE23EDD4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324" y="378058"/>
            <a:ext cx="8825659" cy="706964"/>
          </a:xfrm>
        </p:spPr>
        <p:txBody>
          <a:bodyPr/>
          <a:lstStyle/>
          <a:p>
            <a:r>
              <a:rPr lang="en-US" b="1" dirty="0"/>
              <a:t>H</a:t>
            </a:r>
            <a:r>
              <a:rPr lang="en-US" dirty="0"/>
              <a:t>elping </a:t>
            </a:r>
            <a:r>
              <a:rPr lang="en-US" b="1" dirty="0"/>
              <a:t>O</a:t>
            </a:r>
            <a:r>
              <a:rPr lang="en-US" dirty="0"/>
              <a:t>ther </a:t>
            </a:r>
            <a:r>
              <a:rPr lang="en-US" b="1" dirty="0"/>
              <a:t>P</a:t>
            </a:r>
            <a:r>
              <a:rPr lang="en-US" dirty="0"/>
              <a:t>eople </a:t>
            </a:r>
            <a:r>
              <a:rPr lang="en-US" b="1" dirty="0"/>
              <a:t>E</a:t>
            </a:r>
            <a:r>
              <a:rPr lang="en-US" dirty="0"/>
              <a:t>veryday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0237E-BAD6-45AA-B7CB-F92A327BD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69" y="1858138"/>
            <a:ext cx="3744190" cy="839268"/>
          </a:xfrm>
          <a:noFill/>
          <a:ln w="12700">
            <a:noFill/>
          </a:ln>
        </p:spPr>
        <p:txBody>
          <a:bodyPr/>
          <a:lstStyle/>
          <a:p>
            <a:pPr algn="ctr"/>
            <a:r>
              <a:rPr lang="en-US" dirty="0"/>
              <a:t>Captain Jason B. Jones </a:t>
            </a:r>
            <a:r>
              <a:rPr lang="en-US" b="1" dirty="0"/>
              <a:t>Memorial Day of Caring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C9FC6-277B-4661-918C-8103591E2A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89047" y="1870653"/>
            <a:ext cx="3471974" cy="839268"/>
          </a:xfrm>
          <a:ln w="12700">
            <a:noFill/>
          </a:ln>
        </p:spPr>
        <p:txBody>
          <a:bodyPr/>
          <a:lstStyle/>
          <a:p>
            <a:pPr algn="ctr"/>
            <a:r>
              <a:rPr lang="en-US" dirty="0"/>
              <a:t>High School </a:t>
            </a:r>
            <a:br>
              <a:rPr lang="en-US" b="1" dirty="0"/>
            </a:br>
            <a:r>
              <a:rPr lang="en-US" b="1" dirty="0"/>
              <a:t>Football Challenge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CBBD4F-7758-419B-BC96-9F592AB30E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72854" y="2121144"/>
            <a:ext cx="3145730" cy="576262"/>
          </a:xfrm>
          <a:ln w="12700">
            <a:noFill/>
          </a:ln>
        </p:spPr>
        <p:txBody>
          <a:bodyPr/>
          <a:lstStyle/>
          <a:p>
            <a:pPr algn="ctr"/>
            <a:r>
              <a:rPr lang="en-US" b="1" dirty="0"/>
              <a:t>Stuff the Bus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961584-2113-4703-9F7E-4D7ABC3C0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5963" y="165427"/>
            <a:ext cx="1981394" cy="1132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9B86F-AAB5-4C4E-8579-6ED43F384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63224" y="3194525"/>
            <a:ext cx="4077046" cy="305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uiExpand="1" build="p"/>
      <p:bldP spid="7" grpId="0" build="p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224</TotalTime>
  <Words>45</Words>
  <Application>Microsoft Office PowerPoint</Application>
  <PresentationFormat>Widescreen</PresentationFormat>
  <Paragraphs>8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Gallery</vt:lpstr>
      <vt:lpstr>PowerPoint Presentation</vt:lpstr>
      <vt:lpstr>PowerPoint Presentation</vt:lpstr>
      <vt:lpstr>Helping Other People Everyday</vt:lpstr>
      <vt:lpstr>Helping Other People Everyday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Johnson</dc:creator>
  <cp:lastModifiedBy>Rebecca Woods</cp:lastModifiedBy>
  <cp:revision>12</cp:revision>
  <dcterms:created xsi:type="dcterms:W3CDTF">2023-07-12T16:48:43Z</dcterms:created>
  <dcterms:modified xsi:type="dcterms:W3CDTF">2023-09-12T19:55:01Z</dcterms:modified>
</cp:coreProperties>
</file>